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6" r:id="rId2"/>
    <p:sldId id="27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5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EA646-2716-46CC-98DE-06ED8861B8CF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8A54A-0BD0-4CC5-9C5D-1E43AD94E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5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8A54A-0BD0-4CC5-9C5D-1E43AD94E6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2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169-07FE-444E-A967-687F8B4FA8B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BB8-5280-4C4F-9DDF-BE2D6203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169-07FE-444E-A967-687F8B4FA8B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BB8-5280-4C4F-9DDF-BE2D6203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9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169-07FE-444E-A967-687F8B4FA8B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BB8-5280-4C4F-9DDF-BE2D6203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0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169-07FE-444E-A967-687F8B4FA8B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BB8-5280-4C4F-9DDF-BE2D6203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0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169-07FE-444E-A967-687F8B4FA8B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BB8-5280-4C4F-9DDF-BE2D6203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2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169-07FE-444E-A967-687F8B4FA8B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BB8-5280-4C4F-9DDF-BE2D6203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5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169-07FE-444E-A967-687F8B4FA8B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BB8-5280-4C4F-9DDF-BE2D6203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0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169-07FE-444E-A967-687F8B4FA8B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BB8-5280-4C4F-9DDF-BE2D6203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7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169-07FE-444E-A967-687F8B4FA8B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BB8-5280-4C4F-9DDF-BE2D6203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6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169-07FE-444E-A967-687F8B4FA8B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BB8-5280-4C4F-9DDF-BE2D6203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3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D169-07FE-444E-A967-687F8B4FA8B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5BB8-5280-4C4F-9DDF-BE2D6203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1D169-07FE-444E-A967-687F8B4FA8B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5BB8-5280-4C4F-9DDF-BE2D6203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1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awinghowtodraw.com/stepbystepdrawinglessons/wp-content/uploads/2011/09/01-perspective1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zoQP5swXh2aLEM&amp;tbnid=1sXwjuEf4yslfM:&amp;ved=0CAUQjRw&amp;url=http://drawinghand.wordpress.com/category/perspective-drawing/&amp;ei=mH9BUsbeErGs4AO7soGIDg&amp;bvm=bv.52434380,d.dmg&amp;psig=AFQjCNHXzi1XYks5TwLftgYY-X4428WAnw&amp;ust=1380110611562617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docid=yg31Kt6s1Po0cM&amp;tbnid=N2ORegAsi4AstM:&amp;ved=0CAUQjRw&amp;url=http://cguerithault14.wordpress.com/2010/10/18/2-point-perspective/&amp;ei=xn9BUqrdH_et4AOv3oGwDQ&amp;bvm=bv.52434380,d.dmg&amp;psig=AFQjCNHXzi1XYks5TwLftgYY-X4428WAnw&amp;ust=138011061156261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KJYIGtInX5esPM&amp;tbnid=dWhMV4gLNhKGJM:&amp;ved=0CAUQjRw&amp;url=http://www.deviantart.com/morelikethis/63177632?view_mode%3D2&amp;ei=5n9BUoOsJfe24APUhICwCw&amp;bvm=bv.52434380,d.dmg&amp;psig=AFQjCNHXzi1XYks5TwLftgYY-X4428WAnw&amp;ust=138011061156261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JCKmgkSlCVLOVM&amp;tbnid=2sJ34MlFqdvMvM:&amp;ved=0CAUQjRw&amp;url=http://beamer.deviantart.com/art/two-point-perspective-exercise-258905189&amp;ei=AIBBUuCrCtew4APRwYDADA&amp;bvm=bv.52434380,d.dmg&amp;psig=AFQjCNHXzi1XYks5TwLftgYY-X4428WAnw&amp;ust=138011061156261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docid=fTkduAYE_F-b2M&amp;tbnid=soQRTP5oWIQEJM:&amp;ved=0CAUQjRw&amp;url=http://www.deviantart.com/morelikethis/58131777&amp;ei=aqlBUpG6JZex4APYloGADA&amp;bvm=bv.52434380,d.dmg&amp;psig=AFQjCNHXzi1XYks5TwLftgYY-X4428WAnw&amp;ust=138011061156261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frm=1&amp;source=images&amp;cd=&amp;cad=rja&amp;docid=cmcoQ7XCdKGaRM&amp;tbnid=p48--OabmDDm3M:&amp;ved=0CAUQjRw&amp;url=http://basicdrawingfall2012.blogspot.com/2012/09/examples-of-2-point-interiors.html&amp;ei=kqlBUtf4G83D4AOtoYHgDA&amp;bvm=bv.52434380,d.dmg&amp;psig=AFQjCNHx5IIZiXmjwbhYHR_I5JM7Jz04ZA&amp;ust=138012136152626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docid=cmcoQ7XCdKGaRM&amp;tbnid=p48--OabmDDm3M:&amp;ved=0CAUQjRw&amp;url=http://dustinresch.blogspot.com/2012/03/grad-school-perspective-assignments.html&amp;ei=n6lBUsHaK8ew4AOwwoHYCg&amp;bvm=bv.52434380,d.dmg&amp;psig=AFQjCNHx5IIZiXmjwbhYHR_I5JM7Jz04ZA&amp;ust=138012136152626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docid=bwOH8GfQR6TJhM&amp;tbnid=4zCJqErIYvVDpM:&amp;ved=0CAUQjRw&amp;url=http://www.foundmyself.com/Teruah%2BDancer/art/2-point-perspective-drawing/41123&amp;ei=sKlBUtKbOa-t4AP-3YHABA&amp;bvm=bv.52434380,d.dmg&amp;psig=AFQjCNHx5IIZiXmjwbhYHR_I5JM7Jz04ZA&amp;ust=138012136152626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I461Mplc6sbkJM&amp;tbnid=au5qBce7NCzyfM:&amp;ved=0CAUQjRw&amp;url=http%3A%2F%2F2ai.org%2F&amp;ei=a_5CUsTSGYHD4AP63oH4BA&amp;bvm=bv.53077864,d.dmg&amp;psig=AFQjCNFAGdCeahyLYD2ErrEExQVn-IJxvw&amp;ust=1380208602551056" TargetMode="External"/><Relationship Id="rId2" Type="http://schemas.openxmlformats.org/officeDocument/2006/relationships/hyperlink" Target="http://www.youtube.com/watch?v=UyGkMhWE19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docid=e_i2TUHp0XxcIM&amp;tbnid=XO_N38imhH3c6M:&amp;ved=0CAUQjRw&amp;url=http://noriko-kikhio.deviantart.com/art/Kitchen-2-point-perspective-206048882&amp;ei=bKtBUq7yMbao4AO02IHYDw&amp;bvm=bv.52434380,d.dmg&amp;psig=AFQjCNHx5IIZiXmjwbhYHR_I5JM7Jz04ZA&amp;ust=138012136152626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rawinghowtodraw.com/stepbystepdrawinglessons/wp-content/uploads/2011/09/04-perspective-drawing-tables-boxes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rawinghowtodraw.com/stepbystepdrawinglessons/wp-content/uploads/2011/09/06-perspective-inner-rooms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heory of Perspective Draw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001000" cy="684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4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perspective drawing lessons - one and two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844096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49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fc00.deviantart.net/fs71/i/2012/060/d/6/1_point_2_point_perspective_by_worlddestroyertom-d4rfoh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0050"/>
            <a:ext cx="916167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drawinghand.files.wordpress.com/2012/06/bird-houses-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06256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8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cguerithault14.files.wordpress.com/2010/10/2-point-perspective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" y="152400"/>
            <a:ext cx="9087771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222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fc02.deviantart.net/fs71/i/2010/066/e/7/2_point_perspective_house_by_moriarty177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600"/>
            <a:ext cx="9181051" cy="665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3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fc07.deviantart.net/fs70/f/2011/260/a/c/two_point_perspective_exercise_by_beamer-d4a58i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2"/>
            <a:ext cx="90678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14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fc09.deviantart.net/fs25/f/2008/103/4/b/House_in_Two_Point_Perspective_by_AlbinoGrimb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817"/>
            <a:ext cx="9224382" cy="5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555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1.bp.blogspot.com/-6VtOwA-1zqI/UFVpBNSN0_I/AAAAAAAABJw/t7DnJF4_vV0/s1600/2point_interior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9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32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dustinresch.com/portfolio/content/Grad%20School%20Exercises/3_1_resch_line_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920022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59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foundmyself.com/gallery/albums/userpics/14262/W2A3PerspectiveDraw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178636" cy="676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03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5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BRAIN GAMES</a:t>
            </a:r>
            <a:br>
              <a:rPr lang="en-US" dirty="0" smtClean="0"/>
            </a:br>
            <a:r>
              <a:rPr lang="en-US" dirty="0" smtClean="0"/>
              <a:t>Seeing is Believing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76800"/>
            <a:ext cx="91440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www.youtube.com/watch?v=UyGkMhWE194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26" name="Picture 2" descr="http://2ai.org/images/braingam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0"/>
            <a:ext cx="55721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372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fc00.deviantart.net/fs71/i/2011/113/c/f/kitchen_2_point_perspective_by_noriko_kikhio-d3eocc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-13855"/>
            <a:ext cx="9171709" cy="70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0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parallel perspectiv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6927"/>
            <a:ext cx="8001000" cy="682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1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Kitchen Interior Design constructed in one-point perspectiv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91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32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rawing Street and Houses in Parallel 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0"/>
            <a:ext cx="7721793" cy="67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26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rawing Boxes in Angular 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96058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9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rawing More Boxes in Angular 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7772400" cy="665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1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rawing Skyscraper buildings in angular perspecit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0"/>
            <a:ext cx="80524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56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rawing a house in 2 point 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3" y="1"/>
            <a:ext cx="80367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77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6</Words>
  <Application>Microsoft Office PowerPoint</Application>
  <PresentationFormat>On-screen Show (4:3)</PresentationFormat>
  <Paragraphs>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BRAIN GAMES Seeing is Believing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Manasquan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Treney, Carolyn</dc:creator>
  <cp:lastModifiedBy>Treney, Carolyn</cp:lastModifiedBy>
  <cp:revision>8</cp:revision>
  <dcterms:created xsi:type="dcterms:W3CDTF">2013-09-24T12:06:16Z</dcterms:created>
  <dcterms:modified xsi:type="dcterms:W3CDTF">2013-09-25T15:22:53Z</dcterms:modified>
</cp:coreProperties>
</file>